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403" r:id="rId2"/>
    <p:sldId id="404" r:id="rId3"/>
    <p:sldId id="405" r:id="rId4"/>
    <p:sldId id="406" r:id="rId5"/>
    <p:sldId id="4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08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9E5B2-FE49-3146-8436-09CDE005049D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F5238-4147-3847-9293-706A46DD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Captains Meriwether Lewis and William Clark, Sergeants Charles Floyd, Patrick </a:t>
            </a:r>
            <a:r>
              <a:rPr lang="en-US" dirty="0" err="1"/>
              <a:t>Gass</a:t>
            </a:r>
            <a:r>
              <a:rPr lang="en-US" dirty="0"/>
              <a:t>, and John Ordway, and Private Joseph Whitehouse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C3110-6F9E-324D-A102-F14D0AC6A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7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Working in pairs and then teams, you will explore an issue through opposing positions and try to reach a consensus or, at least, clarify where your differences lie.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C3110-6F9E-324D-A102-F14D0AC6A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10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51B1-B6E9-48B4-AEDC-B994010F7BD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4785-192B-468B-A952-BD24CE660F8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5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4A6C-FB15-4CF2-B874-B0D366CB3DB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7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668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76400"/>
            <a:ext cx="52324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000" y="1676400"/>
            <a:ext cx="523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70DC708-DC32-465E-A6F9-11BF4F7B3E2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80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E8BA4FB-E92D-CE4B-A159-91A05DB9E5B7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07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14ED5-FDE9-433E-88D4-561CDA9E330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A2B48-0465-6B45-B7E9-8DAAD49019EB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3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F4D9-1AE4-490A-8933-1DBDBDBA384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6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3BC-3A01-4049-94C1-E801F42063D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2985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ABD3-53E7-40AF-9111-7478E96C614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30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7E67-67F5-4A35-8522-0EA46486D78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7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FB9-0CF1-41C4-8FAF-E4051BEC2BA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4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ECE7-D85C-4740-ACE4-9E11CADD5952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1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3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B255-FD48-48D2-8D29-F9DB0B22CA2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5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6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E204-646F-4259-A1D9-63597DB9BD6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7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09B109-A8E3-4CA1-A428-1E9A4D39AE4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8/26/21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5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7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996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wis_and_Clark_Expedition#/media/File:Lewis_and_Clark_Expedition_map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75" y="685802"/>
            <a:ext cx="6661151" cy="58531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"The object of your mission is to explore the Missouri river, &amp; such principal stream of it, as, by it's course &amp; communication with the water of the Pacific ocean may offer the most direct &amp; practicable water communication across this continent, for the purposes of commerce…</a:t>
            </a:r>
          </a:p>
          <a:p>
            <a:r>
              <a:rPr lang="en-US" dirty="0"/>
              <a:t>"Your mission has been communicated to the Ministers here from France, Spain, &amp; Great Britain…</a:t>
            </a:r>
          </a:p>
          <a:p>
            <a:r>
              <a:rPr lang="en-US" dirty="0"/>
              <a:t>"In all your intercourse with the natives treat them in the most friendly &amp; conciliatory manner which their own conduct will admit; allay all jealousies as to the object of your journey, satisfy them of it's innocence.”– Thomas Jefferson, </a:t>
            </a:r>
            <a:r>
              <a:rPr lang="en-US" i="1" dirty="0"/>
              <a:t>Letter to Meriwether</a:t>
            </a:r>
            <a:r>
              <a:rPr lang="en-US" dirty="0"/>
              <a:t> </a:t>
            </a:r>
            <a:r>
              <a:rPr lang="en-US" i="1" dirty="0"/>
              <a:t>Lewis</a:t>
            </a:r>
            <a:r>
              <a:rPr lang="en-US" dirty="0"/>
              <a:t>, 1803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your knowledge of US History, briefly respond to parts a, b, and c.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Briefly explain the main idea of this passage. Cite textual evidence.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Briefly explain why this letter would be necessary.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Briefly explain why Jefferson would request “friendly and conciliatory” behavior.</a:t>
            </a:r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3F477-767D-4E37-9DE7-32E04280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48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Sacagawea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Kelsie Brook Eckert</a:t>
            </a:r>
          </a:p>
          <a:p>
            <a:r>
              <a:rPr lang="en-US" dirty="0"/>
              <a:t>The Remedial Herstory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AFA8C-B1E3-4512-B5DA-D6B0ED09D4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Remedial Herstory Project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2152B-DD80-4891-9E30-A4C86A37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05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and 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 is the most valuable commodity.</a:t>
            </a:r>
          </a:p>
          <a:p>
            <a:r>
              <a:rPr lang="en-US" dirty="0"/>
              <a:t>Rivers were the fastest mode of transportation.</a:t>
            </a:r>
          </a:p>
          <a:p>
            <a:r>
              <a:rPr lang="en-US" dirty="0"/>
              <a:t>Canal growth was important to US economy.</a:t>
            </a:r>
          </a:p>
          <a:p>
            <a:r>
              <a:rPr lang="en-US" dirty="0"/>
              <a:t>After Louisiana Purchase, America had millions of acres of untapped resources and potential.</a:t>
            </a:r>
          </a:p>
          <a:p>
            <a:r>
              <a:rPr lang="en-US" dirty="0"/>
              <a:t>Searched for Northwest Passage water route to connect Atlantic and Pacific Oceans.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66E6C-CCEC-42BB-90FA-724EA9B9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FE73F-1D4B-42B5-8DBD-E9D1F7082FA9}"/>
              </a:ext>
            </a:extLst>
          </p:cNvPr>
          <p:cNvSpPr txBox="1"/>
          <p:nvPr/>
        </p:nvSpPr>
        <p:spPr>
          <a:xfrm>
            <a:off x="294376" y="6025973"/>
            <a:ext cx="5801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History.com editors. “Lewis and Clark Expedition.” HISTORY. Last updated March 16, 2021. https://www.history.com/topics/westward-expansion/lewis-and-clark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4FE734DD-5714-4D59-8F58-FB1FE334D2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22" y="1377877"/>
            <a:ext cx="6599017" cy="4317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01FACA-D3DD-4B57-B096-4F74F09153FF}"/>
              </a:ext>
            </a:extLst>
          </p:cNvPr>
          <p:cNvSpPr txBox="1"/>
          <p:nvPr/>
        </p:nvSpPr>
        <p:spPr>
          <a:xfrm>
            <a:off x="6595860" y="5856695"/>
            <a:ext cx="4986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Goszei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,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Map of the Lewis and Clark Expedition, 1804-1806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, 12 March 2021, Wikipedia,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  <a:hlinkClick r:id="rId3"/>
              </a:rPr>
              <a:t>https://en.wikipedia.org/wiki/Lewis_and_Clark_Expedition#/media/File:Lewis_and_Clark_Expedition_map.svg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 Creative commons sharing license.</a:t>
            </a:r>
          </a:p>
        </p:txBody>
      </p:sp>
    </p:spTree>
    <p:extLst>
      <p:ext uri="{BB962C8B-B14F-4D97-AF65-F5344CB8AC3E}">
        <p14:creationId xmlns:p14="http://schemas.microsoft.com/office/powerpoint/2010/main" val="172366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4102"/>
            <a:ext cx="10972800" cy="888249"/>
          </a:xfrm>
        </p:spPr>
        <p:txBody>
          <a:bodyPr/>
          <a:lstStyle/>
          <a:p>
            <a:r>
              <a:rPr lang="en-US" dirty="0"/>
              <a:t>Sacagawea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9617" y="1476969"/>
            <a:ext cx="5656383" cy="4764447"/>
          </a:xfrm>
        </p:spPr>
        <p:txBody>
          <a:bodyPr>
            <a:normAutofit/>
          </a:bodyPr>
          <a:lstStyle/>
          <a:p>
            <a:r>
              <a:rPr lang="en-US" dirty="0"/>
              <a:t>1804-1806: Two men commissioned by Jefferson to explore the uncharted western territories.</a:t>
            </a:r>
          </a:p>
          <a:p>
            <a:r>
              <a:rPr lang="en-US" dirty="0"/>
              <a:t>Led a group known as the “Corps of Discovery.”</a:t>
            </a:r>
          </a:p>
          <a:p>
            <a:r>
              <a:rPr lang="en-US" dirty="0"/>
              <a:t>Travels supported by Sacajawea, a native translator.</a:t>
            </a:r>
          </a:p>
          <a:p>
            <a:r>
              <a:rPr lang="en-US" dirty="0"/>
              <a:t>Sacagawea spoke both Shoshone and Hidatsa, allowing for friendly communication with multiple tribes. </a:t>
            </a:r>
          </a:p>
          <a:p>
            <a:r>
              <a:rPr lang="en-US" dirty="0"/>
              <a:t>Kept journals to record their journey.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375C9-C77C-4042-8716-CB787533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E6D2E-8D1B-4772-95DE-6FF459A1F59A}"/>
              </a:ext>
            </a:extLst>
          </p:cNvPr>
          <p:cNvSpPr txBox="1"/>
          <p:nvPr/>
        </p:nvSpPr>
        <p:spPr>
          <a:xfrm>
            <a:off x="294376" y="6025973"/>
            <a:ext cx="5801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History.com editors. “Lewis and Clark Expedition.” HISTORY. Last updated March 16, 2021. https://www.history.com/topics/westward-expansion/lewis-and-clark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F628A-C07A-4E1C-B6BE-B9DA32EF1BB2}"/>
              </a:ext>
            </a:extLst>
          </p:cNvPr>
          <p:cNvSpPr txBox="1"/>
          <p:nvPr/>
        </p:nvSpPr>
        <p:spPr>
          <a:xfrm>
            <a:off x="3195188" y="6394727"/>
            <a:ext cx="5801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History.com editors. “Sacagawea.” HISTORY. Last updated February 9, 2021. https://www.history.com/topics/native-american-history/sacagawea</a:t>
            </a:r>
          </a:p>
        </p:txBody>
      </p:sp>
      <p:pic>
        <p:nvPicPr>
          <p:cNvPr id="10" name="Picture 9" descr="A group of people in costume&#10;&#10;Description automatically generated with low confidence">
            <a:extLst>
              <a:ext uri="{FF2B5EF4-FFF2-40B4-BE49-F238E27FC236}">
                <a16:creationId xmlns:a16="http://schemas.microsoft.com/office/drawing/2014/main" id="{7EEE9A94-BBE3-4CF1-A016-866910EC7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31" y="1094460"/>
            <a:ext cx="4113361" cy="4669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4AAC01-B210-498A-BCDF-2869A0BB1E2E}"/>
              </a:ext>
            </a:extLst>
          </p:cNvPr>
          <p:cNvSpPr txBox="1"/>
          <p:nvPr/>
        </p:nvSpPr>
        <p:spPr>
          <a:xfrm>
            <a:off x="6241241" y="5728051"/>
            <a:ext cx="5854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Edgar Samuel Paxson, Detail of “Lewis and Clark and Three Forks”, mural in Montana House of Representatives, 1912. https://commons.wikimedia.org/wiki/File:Detail_Lewis_%26_Clark_at_Three_Forks.jpg</a:t>
            </a:r>
          </a:p>
        </p:txBody>
      </p:sp>
    </p:spTree>
    <p:extLst>
      <p:ext uri="{BB962C8B-B14F-4D97-AF65-F5344CB8AC3E}">
        <p14:creationId xmlns:p14="http://schemas.microsoft.com/office/powerpoint/2010/main" val="8981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Were Lewis and Clark friendly to the natives they encountered?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the inquiry using primary and secondary sources.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98" t="5019" r="-398" b="28567"/>
          <a:stretch/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54CE4-DF6A-4DA5-A6CA-8EA30E89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752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Macintosh PowerPoint</Application>
  <PresentationFormat>Widescreen</PresentationFormat>
  <Paragraphs>44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Calibri</vt:lpstr>
      <vt:lpstr>Century Gothic</vt:lpstr>
      <vt:lpstr>Courier New</vt:lpstr>
      <vt:lpstr>Executive</vt:lpstr>
      <vt:lpstr>Entry Question</vt:lpstr>
      <vt:lpstr>Sacagawea</vt:lpstr>
      <vt:lpstr>Land and Rivers</vt:lpstr>
      <vt:lpstr>Sacagawea</vt:lpstr>
      <vt:lpstr>Were Lewis and Clark friendly to the natives they encountered?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Entry Question</dc:title>
  <dc:creator>Kelsie Eckert</dc:creator>
  <cp:lastModifiedBy>Kelsie Eckert</cp:lastModifiedBy>
  <cp:revision>1</cp:revision>
  <dcterms:created xsi:type="dcterms:W3CDTF">2021-08-26T18:56:32Z</dcterms:created>
  <dcterms:modified xsi:type="dcterms:W3CDTF">2021-08-26T18:56:53Z</dcterms:modified>
</cp:coreProperties>
</file>