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331" r:id="rId2"/>
    <p:sldId id="521" r:id="rId3"/>
    <p:sldId id="332" r:id="rId4"/>
    <p:sldId id="365" r:id="rId5"/>
    <p:sldId id="334" r:id="rId6"/>
    <p:sldId id="33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/>
    <p:restoredTop sz="96197"/>
  </p:normalViewPr>
  <p:slideViewPr>
    <p:cSldViewPr snapToGrid="0" snapToObjects="1">
      <p:cViewPr varScale="1">
        <p:scale>
          <a:sx n="117" d="100"/>
          <a:sy n="117" d="100"/>
        </p:scale>
        <p:origin x="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91768-53FC-B24E-9FAF-BB96A0A2B269}" type="datetimeFigureOut">
              <a:rPr lang="en-US" smtClean="0"/>
              <a:t>2/7/22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D1EE7-E267-0942-9595-253BC8FF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29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VyIa11ZtAE&amp;ab_channel=TheOregonian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atalog.archives.gov/id/10509581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National Archives and Records Administration. “Japanese-American Internment during World War II.” NARA Teachers’ Materials. Last updated July 8, 2021. https://</a:t>
            </a:r>
            <a:r>
              <a:rPr lang="en-US" sz="1200" dirty="0" err="1"/>
              <a:t>www.archives.gov</a:t>
            </a:r>
            <a:r>
              <a:rPr lang="en-US" sz="1200" dirty="0"/>
              <a:t>/education/lessons/</a:t>
            </a:r>
            <a:r>
              <a:rPr lang="en-US" sz="1200" dirty="0" err="1"/>
              <a:t>japanese-relocation#background</a:t>
            </a:r>
            <a:endParaRPr lang="en-US" sz="1200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rgbClr val="444444"/>
                </a:solidFill>
                <a:effectLst/>
                <a:latin typeface="+mn-lt"/>
                <a:ea typeface="+mn-ea"/>
                <a:cs typeface="+mn-cs"/>
              </a:rPr>
              <a:t>Photograph 210-G-B555; Heart Mountain Relocation Center, Heart Mountain, Wyoming. Heart Mountain High School Campus Scene; 6/1943; Central Photographic File of the War Relocation Authority, 1942 - 1945; Records of the War Relocation Authority, Record Group 210; National Archives at College Park, College Park, MD. [Online Version, https://</a:t>
            </a:r>
            <a:r>
              <a:rPr lang="en-US" sz="1200" b="0" i="0" kern="1200" dirty="0" err="1">
                <a:solidFill>
                  <a:srgbClr val="444444"/>
                </a:solidFill>
                <a:effectLst/>
                <a:latin typeface="+mn-lt"/>
                <a:ea typeface="+mn-ea"/>
                <a:cs typeface="+mn-cs"/>
              </a:rPr>
              <a:t>www.docsteach.org</a:t>
            </a:r>
            <a:r>
              <a:rPr lang="en-US" sz="1200" b="0" i="0" kern="1200" dirty="0">
                <a:solidFill>
                  <a:srgbClr val="444444"/>
                </a:solidFill>
                <a:effectLst/>
                <a:latin typeface="+mn-lt"/>
                <a:ea typeface="+mn-ea"/>
                <a:cs typeface="+mn-cs"/>
              </a:rPr>
              <a:t>/documents/document/heart-mountain-high-school, July 27, 2021]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1FAE77-DEE0-0E4F-888D-C5F97AE369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7762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effectLst/>
              </a:rPr>
              <a:t>Buhle</a:t>
            </a:r>
            <a:r>
              <a:rPr lang="en-US" sz="1200" dirty="0">
                <a:effectLst/>
              </a:rPr>
              <a:t>, Mari Jo, Teresa Murphy, and Jane F. Gerhard. “Chapter 18: World War II Home Fronts, 1940-1945.” Essay. In </a:t>
            </a:r>
            <a:r>
              <a:rPr lang="en-US" sz="1200" i="1" dirty="0">
                <a:effectLst/>
              </a:rPr>
              <a:t>Women and the Making of America</a:t>
            </a:r>
            <a:r>
              <a:rPr lang="en-US" sz="1200" dirty="0">
                <a:effectLst/>
              </a:rPr>
              <a:t> 2, 2:576–615. Upper Saddle River, NJ: Pearson Prentice Hall, 2009. pp.597-601.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A group of women and a child at Granada Japanese Relocation Camp in Colorado, 1942. Courtesy of the University of Southern California Libraries. https://</a:t>
            </a:r>
            <a:r>
              <a:rPr lang="en-US" sz="1200" b="0" kern="1200" dirty="0" err="1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dp.la</a:t>
            </a:r>
            <a:r>
              <a:rPr lang="en-US" sz="1200" b="0" kern="1200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/exhibitions/</a:t>
            </a:r>
            <a:r>
              <a:rPr lang="en-US" sz="1200" b="0" kern="1200" dirty="0" err="1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japanese</a:t>
            </a:r>
            <a:r>
              <a:rPr lang="en-US" sz="1200" b="0" kern="1200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-internment/home-family/</a:t>
            </a:r>
            <a:r>
              <a:rPr lang="en-US" sz="1200" b="0" kern="1200" dirty="0" err="1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women?item</a:t>
            </a:r>
            <a:r>
              <a:rPr lang="en-US" sz="1200" b="0" kern="1200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=1011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1FAE77-DEE0-0E4F-888D-C5F97AE369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7057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https://www.youtube.com/watch?v=yVyIa11ZtAE&amp;ab_channel=TheOregonian</a:t>
            </a:r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archive.org</a:t>
            </a:r>
            <a:r>
              <a:rPr lang="en-US" dirty="0"/>
              <a:t>/details/Japanese1943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1FAE77-DEE0-0E4F-888D-C5F97AE369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5163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Office for Emergency Management. War Production Board. 1/1942-11/3/1945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, “Keep this Horror From Your Home. Invest 10 Percent in War Bonds Back Up our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Battleskies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!,” 534105, National Archives at College Park - Still Pictures (RDSS), https://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catalog.archives.gov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/id/534105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1FAE77-DEE0-0E4F-888D-C5F97AE369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228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68ED-8618-455B-BFDF-3F151749C17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2/6/22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164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F70F-658F-467C-AD2F-8E8EDA9862F2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2/6/22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117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B88E-856D-4C4D-B802-91F0C6EB970D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2/6/22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4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10668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676400"/>
            <a:ext cx="5232400" cy="4572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000" y="1676400"/>
            <a:ext cx="523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400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D13F9C53-7BC7-4781-9CA7-306A6F3FDB97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2/6/22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18000" y="64008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42400" y="6400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5E8BA4FB-E92D-CE4B-A159-91A05DB9E5B7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046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EDBD0-DB86-4B53-895C-47808A3BF855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2/6/22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A2B48-0465-6B45-B7E9-8DAAD49019EB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99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5420F-73A7-4870-8F1E-38DFF37F36E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2/6/22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A5FC28-D1FF-4946-A6AB-6B31A052EAA2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007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D3EA-05F5-8E4C-AAB9-AE896B47CB5A}" type="datetimeFigureOut">
              <a:rPr lang="en-US" smtClean="0">
                <a:solidFill>
                  <a:srgbClr val="895D1D"/>
                </a:solidFill>
                <a:latin typeface="Book Antiqua"/>
              </a:rPr>
              <a:pPr/>
              <a:t>2/6/22</a:t>
            </a:fld>
            <a:endParaRPr lang="en-US">
              <a:solidFill>
                <a:srgbClr val="895D1D"/>
              </a:solidFill>
              <a:latin typeface="Book Antiq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  <a:latin typeface="Book Antiq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8449C-2301-8346-AF41-05A23ECC89A4}" type="slidenum">
              <a:rPr lang="en-US" smtClean="0">
                <a:solidFill>
                  <a:srgbClr val="895D1D"/>
                </a:solidFill>
                <a:latin typeface="Book Antiqua"/>
              </a:rPr>
              <a:pPr/>
              <a:t>‹#›</a:t>
            </a:fld>
            <a:endParaRPr lang="en-US">
              <a:solidFill>
                <a:srgbClr val="895D1D"/>
              </a:solidFill>
              <a:latin typeface="Book Antiqua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63448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40280"/>
            <a:ext cx="5071872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193535" y="2240280"/>
            <a:ext cx="5071872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99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6CF7-0D12-41BB-A6B0-70EFD86FEEF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2/6/22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29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F8EC-4972-48A3-9BB7-73A9EEAD6263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2/6/22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37647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D5B8-A8C4-4DA9-AC98-17B7AA044DC1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2/6/22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230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7F80-F005-4A77-A828-B5BBB2C2594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2/6/22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84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242E2-1278-4049-923C-BE42883D364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2/6/22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22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80923-2915-4E6C-9383-5C57B9C4B528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2/6/22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04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51EB-25C5-4B38-9026-5FB27F724ABD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2/6/22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88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8F3F-80CC-489B-8069-48355FC6748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2/6/22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36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alphaModFix amt="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3CDBEF-B5ED-4198-A508-B9B92729CDF0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2/6/22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93356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yVyIa11ZtAE?feature=oembed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Japanese Internment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Remedial Herstory Project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BA956A-6283-489E-BDBF-0DB3EC816D7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The Remedial Herstory Project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4BFE32-23D7-4E68-B9DF-2B5830E6E1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B540C-44DA-4F69-89C9-7C84606640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4385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67F73-588F-964B-A81C-D04FBEF9B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Analysis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EF5880-A316-0044-89AD-E182B99D2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What do you notice in this picture?</a:t>
            </a:r>
          </a:p>
          <a:p>
            <a:r>
              <a:rPr lang="en-US" dirty="0"/>
              <a:t>What is the message of this propaganda?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FA900-7956-6141-A699-BF9DBA7C2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The Remedial Herstory Project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37E24-DE50-4F45-816C-DF0F9060A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B540C-44DA-4F69-89C9-7C84606640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pic>
        <p:nvPicPr>
          <p:cNvPr id="7" name="Picture Placeholder 5">
            <a:extLst>
              <a:ext uri="{FF2B5EF4-FFF2-40B4-BE49-F238E27FC236}">
                <a16:creationId xmlns:a16="http://schemas.microsoft.com/office/drawing/2014/main" id="{CA0E0255-2DE0-CF42-827E-FBB256F51D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1015" r="3037" b="1911"/>
          <a:stretch/>
        </p:blipFill>
        <p:spPr>
          <a:xfrm>
            <a:off x="2479432" y="380422"/>
            <a:ext cx="3464168" cy="5668927"/>
          </a:xfrm>
        </p:spPr>
      </p:pic>
    </p:spTree>
    <p:extLst>
      <p:ext uri="{BB962C8B-B14F-4D97-AF65-F5344CB8AC3E}">
        <p14:creationId xmlns:p14="http://schemas.microsoft.com/office/powerpoint/2010/main" val="86554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b">
            <a:normAutofit/>
          </a:bodyPr>
          <a:lstStyle/>
          <a:p>
            <a:r>
              <a:rPr lang="en-US" dirty="0"/>
              <a:t>Internment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/>
              <a:t>To be interned means that you are being held in detention, imprisoned, or incarcerated.</a:t>
            </a:r>
          </a:p>
          <a:p>
            <a:pPr>
              <a:lnSpc>
                <a:spcPct val="90000"/>
              </a:lnSpc>
            </a:pPr>
            <a:r>
              <a:rPr lang="en-US" sz="2200"/>
              <a:t>After Pearl Harbor, 110,000 Japanese-Americans were interned under Executive Order 9066.</a:t>
            </a:r>
          </a:p>
          <a:p>
            <a:pPr>
              <a:lnSpc>
                <a:spcPct val="90000"/>
              </a:lnSpc>
            </a:pPr>
            <a:r>
              <a:rPr lang="en-US" sz="2200"/>
              <a:t>A quarter of them were born in America.</a:t>
            </a:r>
          </a:p>
          <a:p>
            <a:pPr>
              <a:lnSpc>
                <a:spcPct val="90000"/>
              </a:lnSpc>
            </a:pPr>
            <a:r>
              <a:rPr lang="en-US" sz="2200"/>
              <a:t>They had to sell their possessions or leave them in the care of friends.  </a:t>
            </a:r>
          </a:p>
          <a:p>
            <a:pPr>
              <a:lnSpc>
                <a:spcPct val="90000"/>
              </a:lnSpc>
            </a:pPr>
            <a:r>
              <a:rPr lang="en-US" sz="2200"/>
              <a:t>Many never saw their belongings again due to the racism of the Americans around them.</a:t>
            </a:r>
          </a:p>
        </p:txBody>
      </p:sp>
      <p:pic>
        <p:nvPicPr>
          <p:cNvPr id="10" name="Picture 9" descr="A group of people standing outside&#10;&#10;Description automatically generated with low confidence">
            <a:extLst>
              <a:ext uri="{FF2B5EF4-FFF2-40B4-BE49-F238E27FC236}">
                <a16:creationId xmlns:a16="http://schemas.microsoft.com/office/drawing/2014/main" id="{907E982F-5A14-4D85-A412-46FC43477DE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9" t="10593" r="4269" b="12445"/>
          <a:stretch/>
        </p:blipFill>
        <p:spPr>
          <a:xfrm>
            <a:off x="6197600" y="1600201"/>
            <a:ext cx="5384800" cy="4525963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78887" y="6356351"/>
            <a:ext cx="3797300" cy="365125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The Remedial Herstory Project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05809-803D-4A8F-B7C1-EEE38DB50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A9B540C-44DA-4F69-89C9-7C84606640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652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58507-15B3-4B0E-9D57-632484293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Women in Internment Camps</a:t>
            </a:r>
          </a:p>
        </p:txBody>
      </p:sp>
      <p:pic>
        <p:nvPicPr>
          <p:cNvPr id="9" name="Content Placeholder 8" descr="A family posing for a photo&#10;&#10;Description automatically generated with medium confidence">
            <a:extLst>
              <a:ext uri="{FF2B5EF4-FFF2-40B4-BE49-F238E27FC236}">
                <a16:creationId xmlns:a16="http://schemas.microsoft.com/office/drawing/2014/main" id="{9BF913AC-B137-4E88-93AE-FAFAACB75BB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1710245"/>
            <a:ext cx="5384800" cy="4012477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20420-928A-4A01-81F5-A3776DAB6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The Remedial Herstory Project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A04533-6756-4B2A-B2CA-C8E5B13BE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B540C-44DA-4F69-89C9-7C84606640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25116F-B83D-4D22-B2A3-0C0C0842C83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Women lost control of their homes, families, and privacy in the internment system.</a:t>
            </a:r>
          </a:p>
          <a:p>
            <a:pPr lvl="1"/>
            <a:r>
              <a:rPr lang="en-US" dirty="0"/>
              <a:t>Communal aspects of camp living involved laundry, childcare, and meals, which were private before.</a:t>
            </a:r>
          </a:p>
          <a:p>
            <a:r>
              <a:rPr lang="en-US" dirty="0"/>
              <a:t>Women could work, gaining sense of independence.</a:t>
            </a:r>
          </a:p>
          <a:p>
            <a:pPr lvl="1"/>
            <a:r>
              <a:rPr lang="en-US" dirty="0"/>
              <a:t>New skills and own money.</a:t>
            </a:r>
          </a:p>
        </p:txBody>
      </p:sp>
    </p:spTree>
    <p:extLst>
      <p:ext uri="{BB962C8B-B14F-4D97-AF65-F5344CB8AC3E}">
        <p14:creationId xmlns:p14="http://schemas.microsoft.com/office/powerpoint/2010/main" val="350389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The Remedial Herstory Project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1DC4A5-42A6-4EC9-BA88-F03FDC65F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B540C-44DA-4F69-89C9-7C84606640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pic>
        <p:nvPicPr>
          <p:cNvPr id="5" name="Online Media 4" title="1943 U.S. government-produced film &quot;Japanese Relocation&quot; addresses relocation camps">
            <a:hlinkClick r:id="" action="ppaction://media"/>
            <a:extLst>
              <a:ext uri="{FF2B5EF4-FFF2-40B4-BE49-F238E27FC236}">
                <a16:creationId xmlns:a16="http://schemas.microsoft.com/office/drawing/2014/main" id="{BB9CE067-AA58-4709-9120-71ED44BCC2C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246437" y="964406"/>
            <a:ext cx="5699125" cy="4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38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Japanese Internment Activity</a:t>
            </a: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26449" b="26449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Why did Americans intern people of Japanese descent?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The Remedial Herstory Project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6BA7EE-5E55-467A-8E6A-693298F2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B540C-44DA-4F69-89C9-7C84606640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680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7_Execu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HP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494</Words>
  <Application>Microsoft Macintosh PowerPoint</Application>
  <PresentationFormat>Widescreen</PresentationFormat>
  <Paragraphs>41</Paragraphs>
  <Slides>6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Book Antiqua</vt:lpstr>
      <vt:lpstr>Calibri</vt:lpstr>
      <vt:lpstr>Century Gothic</vt:lpstr>
      <vt:lpstr>Courier New</vt:lpstr>
      <vt:lpstr>Wingdings</vt:lpstr>
      <vt:lpstr>7_Executive</vt:lpstr>
      <vt:lpstr>Japanese Internment</vt:lpstr>
      <vt:lpstr>Image Analysis</vt:lpstr>
      <vt:lpstr>Internment</vt:lpstr>
      <vt:lpstr>Women in Internment Camps</vt:lpstr>
      <vt:lpstr>PowerPoint Presentation</vt:lpstr>
      <vt:lpstr>Japanese Internment Activity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Japanese Internment</dc:title>
  <dc:creator>Kelsie Eckert</dc:creator>
  <cp:lastModifiedBy>Kelsie Eckert</cp:lastModifiedBy>
  <cp:revision>1</cp:revision>
  <dcterms:created xsi:type="dcterms:W3CDTF">2022-02-07T20:26:20Z</dcterms:created>
  <dcterms:modified xsi:type="dcterms:W3CDTF">2022-02-07T20:26:49Z</dcterms:modified>
</cp:coreProperties>
</file>