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439" r:id="rId2"/>
    <p:sldId id="440" r:id="rId3"/>
    <p:sldId id="441" r:id="rId4"/>
    <p:sldId id="515" r:id="rId5"/>
    <p:sldId id="44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>
        <p:scale>
          <a:sx n="113" d="100"/>
          <a:sy n="113" d="100"/>
        </p:scale>
        <p:origin x="52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B6EB7-D210-2249-826C-1BDA68B94ECB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B7D46-7570-B449-BAD5-3A5F381FD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4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 back to the moral tones of the 19</a:t>
            </a:r>
            <a:r>
              <a:rPr lang="en-US" baseline="30000" dirty="0"/>
              <a:t>th</a:t>
            </a:r>
            <a:r>
              <a:rPr lang="en-US" dirty="0"/>
              <a:t> century regarding womanhood, cult of domesticity to explain the “good” and “bad” women.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212615-40AB-B842-AE26-8944D0C8B9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76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51B1-B6E9-48B4-AEDC-B994010F7BD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5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94785-192B-468B-A952-BD24CE660F8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8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4A6C-FB15-4CF2-B874-B0D366CB3DB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9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668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52324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00" y="1676400"/>
            <a:ext cx="523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70DC708-DC32-465E-A6F9-11BF4F7B3E2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180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24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E8BA4FB-E92D-CE4B-A159-91A05DB9E5B7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42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14ED5-FDE9-433E-88D4-561CDA9E330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A2B48-0465-6B45-B7E9-8DAAD49019E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F4D9-1AE4-490A-8933-1DBDBDBA384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30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3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6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E23BC-3A01-4049-94C1-E801F42063D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28972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37860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ABD3-53E7-40AF-9111-7478E96C6140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730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2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7E67-67F5-4A35-8522-0EA46486D78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1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0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EFB9-0CF1-41C4-8FAF-E4051BEC2BA8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3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CE7-D85C-4740-ACE4-9E11CADD595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0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8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1" y="273053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8" y="2438403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B255-FD48-48D2-8D29-F9DB0B22CA2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5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6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6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6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E204-646F-4259-A1D9-63597DB9BD6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9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3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09B109-A8E3-4CA1-A428-1E9A4D39AE4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8/26/21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3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The Remedial Herstory Project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9" y="6356353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277015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7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63474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pbs.org/wgbh/americanexperience/features/goldrush-california/" TargetMode="External"/><Relationship Id="rId4" Type="http://schemas.openxmlformats.org/officeDocument/2006/relationships/hyperlink" Target="https://en.wikipedia.org/wiki/Women_in_the_California_Gold_Rush#/media/File:Californio_woman,_Gold_Rush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Entry Question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What roles might women play in founding new towns in California?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What roles did women play back in Eastern towns when men went West in search of gold?</a:t>
            </a:r>
          </a:p>
        </p:txBody>
      </p:sp>
      <p:pic>
        <p:nvPicPr>
          <p:cNvPr id="8" name="Content Placeholder 7" descr="Text, calendar&#10;&#10;Description automatically generated">
            <a:extLst>
              <a:ext uri="{FF2B5EF4-FFF2-40B4-BE49-F238E27FC236}">
                <a16:creationId xmlns:a16="http://schemas.microsoft.com/office/drawing/2014/main" id="{7E6CA868-342B-46A1-A108-9F73BEDD2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08" y="675673"/>
            <a:ext cx="6661150" cy="4164289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B5BBB-5A21-4D50-8E6E-906C7472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2FED11-3A08-46CE-8220-89FBF3ED3712}"/>
              </a:ext>
            </a:extLst>
          </p:cNvPr>
          <p:cNvSpPr txBox="1"/>
          <p:nvPr/>
        </p:nvSpPr>
        <p:spPr>
          <a:xfrm>
            <a:off x="1304818" y="5044611"/>
            <a:ext cx="5229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G.F. Nesbitt &amp; Co., printer. “California.”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print on paper: engraving, color, and letterpress 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ca. 1850.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BANC PIC 1963.002:1556:014—A, Online Archive of California.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https://oac.cdlib.org/ark:/13030/tf1r29p10v/?layout=metadata</a:t>
            </a:r>
          </a:p>
        </p:txBody>
      </p:sp>
    </p:spTree>
    <p:extLst>
      <p:ext uri="{BB962C8B-B14F-4D97-AF65-F5344CB8AC3E}">
        <p14:creationId xmlns:p14="http://schemas.microsoft.com/office/powerpoint/2010/main" val="21310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Women in the Gold Rush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Remedial Herstory Project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E548BC-27B0-4D4C-940F-B3AE2280514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224948-9C4A-4B0E-B163-D4F06D678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98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 Gold Rush (1848-55)</a:t>
            </a:r>
          </a:p>
        </p:txBody>
      </p:sp>
      <p:pic>
        <p:nvPicPr>
          <p:cNvPr id="9" name="Content Placeholder 8" descr="A picture containing text, old, black, white&#10;&#10;Description automatically generated">
            <a:extLst>
              <a:ext uri="{FF2B5EF4-FFF2-40B4-BE49-F238E27FC236}">
                <a16:creationId xmlns:a16="http://schemas.microsoft.com/office/drawing/2014/main" id="{6AD43ACD-4C74-40DA-A17A-037B684824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501" y="1676870"/>
            <a:ext cx="3031387" cy="354991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889CF-3BA6-4E7E-8FB0-E2389747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Gold discovered at Sutter’s Mill, CA in 1848.</a:t>
            </a:r>
          </a:p>
          <a:p>
            <a:r>
              <a:rPr lang="en-US" sz="2000" dirty="0"/>
              <a:t>Promise of increasing wealth and new opportunities drew hundreds of thousands of people, mostly men.</a:t>
            </a:r>
          </a:p>
          <a:p>
            <a:r>
              <a:rPr lang="en-US" sz="2000" dirty="0"/>
              <a:t>First women involved were indigenous Californios (of Mexican descent) and Native Americans.</a:t>
            </a:r>
          </a:p>
          <a:p>
            <a:pPr lvl="1"/>
            <a:r>
              <a:rPr lang="en-US" sz="1200" dirty="0"/>
              <a:t>“Good” women were cooks, laundresses, or ran boardinghouses.</a:t>
            </a:r>
          </a:p>
          <a:p>
            <a:pPr lvl="1"/>
            <a:r>
              <a:rPr lang="en-US" sz="1200" dirty="0"/>
              <a:t>“Bad” women were prostitutes, as there were few women and many men in growing mining towns.</a:t>
            </a:r>
          </a:p>
          <a:p>
            <a:pPr lvl="1"/>
            <a:r>
              <a:rPr lang="en-US" sz="1200" dirty="0"/>
              <a:t>In California, women’s property remained separate from a husband’s.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8E2FBE-7F78-4936-A87A-B04E3223A9A6}"/>
              </a:ext>
            </a:extLst>
          </p:cNvPr>
          <p:cNvSpPr txBox="1"/>
          <p:nvPr/>
        </p:nvSpPr>
        <p:spPr>
          <a:xfrm>
            <a:off x="6621517" y="5226784"/>
            <a:ext cx="551882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ea typeface="+mn-ea"/>
                <a:cs typeface="+mn-cs"/>
              </a:rPr>
              <a:t>Untitled (Portrait of a Spanish Woman). ca. 1856. Photographer unknown. Ambrotype. Collection of Oakland Museum of California.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ea typeface="+mn-ea"/>
                <a:cs typeface="+mn-cs"/>
                <a:hlinkClick r:id="rId4"/>
              </a:rPr>
              <a:t>https://en.wikipedia.org/wiki/Women_in_the_California_Gold_Rush#/media/File:Californio_woman,_Gold_Rush.jpg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solidFill>
                <a:srgbClr val="262626"/>
              </a:solidFill>
            </a:endParaRPr>
          </a:p>
          <a:p>
            <a:pPr lvl="0">
              <a:defRPr/>
            </a:pPr>
            <a:r>
              <a:rPr lang="en-US" sz="1000" dirty="0">
                <a:solidFill>
                  <a:prstClr val="black"/>
                </a:solidFill>
              </a:rPr>
              <a:t>The American Experience. “The California Gold Rush.” </a:t>
            </a:r>
            <a:r>
              <a:rPr lang="en-US" sz="1000" i="1" dirty="0">
                <a:solidFill>
                  <a:prstClr val="black"/>
                </a:solidFill>
              </a:rPr>
              <a:t>WGBH Educational Foundation. </a:t>
            </a:r>
            <a:r>
              <a:rPr lang="en-US" sz="1000" dirty="0">
                <a:solidFill>
                  <a:prstClr val="black"/>
                </a:solidFill>
                <a:hlinkClick r:id="rId5"/>
              </a:rPr>
              <a:t>https://www.pbs.org/wgbh/americanexperience/features/goldrush-california/</a:t>
            </a:r>
            <a:endParaRPr lang="en-US" sz="10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US" sz="1000" dirty="0">
                <a:solidFill>
                  <a:prstClr val="black"/>
                </a:solidFill>
              </a:rPr>
              <a:t>Hupp, Theresa. “Roles of Women during the California Gold Rush.” 22 April 2015. https://</a:t>
            </a:r>
            <a:r>
              <a:rPr lang="en-US" sz="1000" dirty="0" err="1">
                <a:solidFill>
                  <a:prstClr val="black"/>
                </a:solidFill>
              </a:rPr>
              <a:t>www.theresahuppauthor.com</a:t>
            </a:r>
            <a:r>
              <a:rPr lang="en-US" sz="1000" dirty="0">
                <a:solidFill>
                  <a:prstClr val="black"/>
                </a:solidFill>
              </a:rPr>
              <a:t>/blog/2015/04/22/roles-of-women-during-the-</a:t>
            </a:r>
            <a:r>
              <a:rPr lang="en-US" sz="1000" dirty="0" err="1">
                <a:solidFill>
                  <a:prstClr val="black"/>
                </a:solidFill>
              </a:rPr>
              <a:t>california</a:t>
            </a:r>
            <a:r>
              <a:rPr lang="en-US" sz="1000" dirty="0">
                <a:solidFill>
                  <a:prstClr val="black"/>
                </a:solidFill>
              </a:rPr>
              <a:t>-gold-rush/</a:t>
            </a:r>
          </a:p>
        </p:txBody>
      </p:sp>
    </p:spTree>
    <p:extLst>
      <p:ext uri="{BB962C8B-B14F-4D97-AF65-F5344CB8AC3E}">
        <p14:creationId xmlns:p14="http://schemas.microsoft.com/office/powerpoint/2010/main" val="27503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77A9-77DC-4088-8855-6690A5A4C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</p:spPr>
        <p:txBody>
          <a:bodyPr anchor="b">
            <a:normAutofit/>
          </a:bodyPr>
          <a:lstStyle/>
          <a:p>
            <a:r>
              <a:rPr lang="en-US" dirty="0"/>
              <a:t>Klondike Gold Rush (1897-98)</a:t>
            </a:r>
          </a:p>
        </p:txBody>
      </p:sp>
      <p:pic>
        <p:nvPicPr>
          <p:cNvPr id="8" name="Content Placeholder 7" descr="A picture containing text, wall, person, white&#10;&#10;Description automatically generated">
            <a:extLst>
              <a:ext uri="{FF2B5EF4-FFF2-40B4-BE49-F238E27FC236}">
                <a16:creationId xmlns:a16="http://schemas.microsoft.com/office/drawing/2014/main" id="{BFE6E836-4A59-4617-B305-D561998122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8" b="29101"/>
          <a:stretch/>
        </p:blipFill>
        <p:spPr>
          <a:xfrm>
            <a:off x="6197600" y="1600203"/>
            <a:ext cx="5384800" cy="4525963"/>
          </a:xfr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04809-ADEC-45E3-92F3-0285C6F3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8887" y="6356353"/>
            <a:ext cx="3797300" cy="36512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F07EE-4536-4352-99AD-4A660BA0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9" y="6356353"/>
            <a:ext cx="749300" cy="365125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63ED9-0679-4DC8-9E1C-7C76821687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Miners again went looking for gold in Alaska.</a:t>
            </a:r>
          </a:p>
          <a:p>
            <a:pPr lvl="1">
              <a:lnSpc>
                <a:spcPct val="90000"/>
              </a:lnSpc>
            </a:pPr>
            <a:r>
              <a:rPr lang="en-US" b="0" i="0" dirty="0" err="1">
                <a:effectLst/>
              </a:rPr>
              <a:t>Shaaw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Tláa</a:t>
            </a:r>
            <a:r>
              <a:rPr lang="en-US" b="0" i="0" dirty="0">
                <a:effectLst/>
              </a:rPr>
              <a:t>, among </a:t>
            </a:r>
            <a:r>
              <a:rPr lang="en-US" dirty="0"/>
              <a:t>the party that first found gold in the Klondike.</a:t>
            </a:r>
          </a:p>
          <a:p>
            <a:pPr>
              <a:lnSpc>
                <a:spcPct val="90000"/>
              </a:lnSpc>
            </a:pPr>
            <a:r>
              <a:rPr lang="en-US" dirty="0"/>
              <a:t>Women went up and set up shops as cooks and running horse teams.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Bessie Couture, a Black woman, owned two restaurants up in Skagway.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Harriet Pullen ran a horse team and then opened a hotel and dairy farm, Pullen House.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589A1D-CFE6-4597-8135-7B27B32607EA}"/>
              </a:ext>
            </a:extLst>
          </p:cNvPr>
          <p:cNvSpPr txBox="1"/>
          <p:nvPr/>
        </p:nvSpPr>
        <p:spPr>
          <a:xfrm>
            <a:off x="6042627" y="6125520"/>
            <a:ext cx="6097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Shaaw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Tláa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 (Kate Carmack) Yukon Archives, James Albert Johnson fonds, 82/341, 21 #. https://www.nps.gov/people/kate-carmack.htm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5A90E7-A355-4B59-9EF9-1B25ECC1DFF3}"/>
              </a:ext>
            </a:extLst>
          </p:cNvPr>
          <p:cNvSpPr txBox="1"/>
          <p:nvPr/>
        </p:nvSpPr>
        <p:spPr>
          <a:xfrm>
            <a:off x="729759" y="5872997"/>
            <a:ext cx="5384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National Parks Service. “Women of the Gold Rush.”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Klondike Gold Rush National Historical Park, Alaska. US Department of the Interior. https://www.nps.gov/klgo/learn/historyculture/women.htm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14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women in the Gold Rush fit in the Cult of Domesticity?</a:t>
            </a:r>
          </a:p>
        </p:txBody>
      </p:sp>
      <p:pic>
        <p:nvPicPr>
          <p:cNvPr id="8" name="Picture Placeholder 7" descr="A picture containing text, tree, outdoor, person&#10;&#10;Description automatically generated">
            <a:extLst>
              <a:ext uri="{FF2B5EF4-FFF2-40B4-BE49-F238E27FC236}">
                <a16:creationId xmlns:a16="http://schemas.microsoft.com/office/drawing/2014/main" id="{F4257D82-2D62-485A-98D7-AAC69507DEA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0" b="776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the inquiry using primary and secondary sources.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The Remedial Herstory Project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069EE-A5BB-433D-86DF-45239CA9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B540C-44DA-4F69-89C9-7C84606640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5CE7C8-C728-41AF-A50E-2C185CCF7152}"/>
              </a:ext>
            </a:extLst>
          </p:cNvPr>
          <p:cNvSpPr txBox="1"/>
          <p:nvPr/>
        </p:nvSpPr>
        <p:spPr>
          <a:xfrm>
            <a:off x="10385778" y="1260895"/>
            <a:ext cx="155675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National Park Service, Klondike Gold Rush National Historical Park, </a:t>
            </a:r>
            <a:r>
              <a:rPr lang="en-US" sz="1200" dirty="0" err="1"/>
              <a:t>Stinebaugh</a:t>
            </a:r>
            <a:r>
              <a:rPr lang="en-US" sz="1200" dirty="0"/>
              <a:t> Collection, KLGO 0028. https://www.nps.gov/klgo/learn/historyculture/women.htm</a:t>
            </a:r>
          </a:p>
        </p:txBody>
      </p:sp>
    </p:spTree>
    <p:extLst>
      <p:ext uri="{BB962C8B-B14F-4D97-AF65-F5344CB8AC3E}">
        <p14:creationId xmlns:p14="http://schemas.microsoft.com/office/powerpoint/2010/main" val="2378550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570</Words>
  <Application>Microsoft Macintosh PowerPoint</Application>
  <PresentationFormat>Widescreen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Courier New</vt:lpstr>
      <vt:lpstr>Executive</vt:lpstr>
      <vt:lpstr>Entry Question</vt:lpstr>
      <vt:lpstr>Women in the Gold Rush</vt:lpstr>
      <vt:lpstr>California Gold Rush (1848-55)</vt:lpstr>
      <vt:lpstr>Klondike Gold Rush (1897-98)</vt:lpstr>
      <vt:lpstr>Where did women in the Gold Rush fit in the Cult of Domesticity?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Entry Question</dc:title>
  <dc:creator>Kelsie Eckert</dc:creator>
  <cp:lastModifiedBy>Kelsie Eckert</cp:lastModifiedBy>
  <cp:revision>1</cp:revision>
  <dcterms:created xsi:type="dcterms:W3CDTF">2021-08-26T19:17:59Z</dcterms:created>
  <dcterms:modified xsi:type="dcterms:W3CDTF">2021-08-26T19:22:00Z</dcterms:modified>
</cp:coreProperties>
</file>